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362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109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65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438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38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552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10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360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26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30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552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A4EA-851B-4E14-B107-EA6D6C2E97A0}" type="datetimeFigureOut">
              <a:rPr lang="sl-SI" smtClean="0"/>
              <a:t>19.4.2020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089A-1B3F-4BD0-B118-6D43ABF1E83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043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sl-SI" sz="8000" b="1" dirty="0" smtClean="0">
                <a:solidFill>
                  <a:srgbClr val="FF0000"/>
                </a:solidFill>
              </a:rPr>
              <a:t>LIKI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4400" dirty="0" smtClean="0">
                <a:solidFill>
                  <a:srgbClr val="FFFF00"/>
                </a:solidFill>
              </a:rPr>
              <a:t>DZ stran 102, 103</a:t>
            </a:r>
            <a:endParaRPr lang="sl-SI" sz="4400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699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Ravne črte, ki </a:t>
            </a:r>
            <a:r>
              <a:rPr lang="sl-SI" b="1">
                <a:solidFill>
                  <a:srgbClr val="FF0000"/>
                </a:solidFill>
              </a:rPr>
              <a:t>omejujejo </a:t>
            </a:r>
            <a:r>
              <a:rPr lang="sl-SI" b="1" smtClean="0">
                <a:solidFill>
                  <a:srgbClr val="FF0000"/>
                </a:solidFill>
              </a:rPr>
              <a:t>lik, </a:t>
            </a:r>
            <a:r>
              <a:rPr lang="sl-SI" b="1" dirty="0">
                <a:solidFill>
                  <a:srgbClr val="FF0000"/>
                </a:solidFill>
              </a:rPr>
              <a:t>so STRANICE.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Točke, v katerih se stranice stikajo, so OGLIŠČA.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</a:rPr>
              <a:t>Točke označujemo s črkami A,B,C,D…</a:t>
            </a:r>
          </a:p>
          <a:p>
            <a:endParaRPr lang="sl-SI" dirty="0" smtClean="0"/>
          </a:p>
          <a:p>
            <a:r>
              <a:rPr lang="sl-SI" dirty="0" smtClean="0">
                <a:solidFill>
                  <a:srgbClr val="00B0F0"/>
                </a:solidFill>
              </a:rPr>
              <a:t>REŠI NALOGE V DZ str. 102, 103</a:t>
            </a:r>
            <a:endParaRPr lang="sl-SI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8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FFC000"/>
                </a:solidFill>
              </a:rPr>
              <a:t>Preberi, o čem se pogovarjata deček in deklica</a:t>
            </a:r>
            <a:endParaRPr lang="sl-SI" sz="4000" b="1" dirty="0">
              <a:solidFill>
                <a:srgbClr val="FFC000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5555" y="1825624"/>
            <a:ext cx="7863840" cy="481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30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4400" b="1" dirty="0" smtClean="0">
                <a:solidFill>
                  <a:srgbClr val="FF0000"/>
                </a:solidFill>
              </a:rPr>
              <a:t>Ravne črte, ki omejujejo lik so STRANICE.</a:t>
            </a:r>
          </a:p>
          <a:p>
            <a:pPr marL="0" indent="0">
              <a:buNone/>
            </a:pPr>
            <a:endParaRPr lang="sl-SI" sz="4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4400" b="1" dirty="0" smtClean="0">
                <a:solidFill>
                  <a:srgbClr val="FF0000"/>
                </a:solidFill>
              </a:rPr>
              <a:t>Točke, v katerih se stranice stikajo, so OGLIŠČA.</a:t>
            </a:r>
          </a:p>
          <a:p>
            <a:pPr marL="0" indent="0">
              <a:buNone/>
            </a:pPr>
            <a:endParaRPr lang="sl-SI" sz="4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4400" b="1" dirty="0" smtClean="0">
                <a:solidFill>
                  <a:srgbClr val="FF0000"/>
                </a:solidFill>
              </a:rPr>
              <a:t>Točke označujemo s črkami A,B,C,D…</a:t>
            </a:r>
          </a:p>
          <a:p>
            <a:pPr marL="0" indent="0">
              <a:buNone/>
            </a:pPr>
            <a:r>
              <a:rPr lang="sl-SI" sz="4400" b="1" dirty="0" smtClean="0">
                <a:solidFill>
                  <a:srgbClr val="FFFF00"/>
                </a:solidFill>
              </a:rPr>
              <a:t>Črk </a:t>
            </a:r>
            <a:r>
              <a:rPr lang="sl-SI" sz="4400" b="1" dirty="0" err="1" smtClean="0">
                <a:solidFill>
                  <a:srgbClr val="FFFF00"/>
                </a:solidFill>
              </a:rPr>
              <a:t>ž,š,č</a:t>
            </a:r>
            <a:r>
              <a:rPr lang="sl-SI" sz="4400" b="1" dirty="0" smtClean="0">
                <a:solidFill>
                  <a:srgbClr val="FFFF00"/>
                </a:solidFill>
              </a:rPr>
              <a:t> ne uporabljamo.</a:t>
            </a:r>
            <a:endParaRPr lang="sl-SI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7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</a:rPr>
              <a:t>PRAVOKOTNIK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>
                <a:solidFill>
                  <a:srgbClr val="92D050"/>
                </a:solidFill>
              </a:rPr>
              <a:t>ŠTIRI STRANICE                   </a:t>
            </a:r>
          </a:p>
          <a:p>
            <a:endParaRPr lang="sl-SI" dirty="0"/>
          </a:p>
          <a:p>
            <a:r>
              <a:rPr lang="sl-SI" dirty="0" smtClean="0">
                <a:solidFill>
                  <a:srgbClr val="92D050"/>
                </a:solidFill>
              </a:rPr>
              <a:t>ŠTIRI OGLIŠČA</a:t>
            </a:r>
            <a:endParaRPr lang="sl-SI" dirty="0">
              <a:solidFill>
                <a:srgbClr val="92D050"/>
              </a:solidFill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5303520" y="2429691"/>
            <a:ext cx="3892731" cy="2220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8072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sz="5400" dirty="0" smtClean="0">
                <a:solidFill>
                  <a:srgbClr val="FF0000"/>
                </a:solidFill>
              </a:rPr>
              <a:t>TRIKOTNIK</a:t>
            </a:r>
            <a:endParaRPr lang="sl-SI" sz="54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92D050"/>
                </a:solidFill>
              </a:rPr>
              <a:t>TRI STRANICE</a:t>
            </a:r>
          </a:p>
          <a:p>
            <a:endParaRPr lang="sl-SI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sl-SI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92D050"/>
                </a:solidFill>
              </a:rPr>
              <a:t>TRI OGLIŠČA                  </a:t>
            </a:r>
            <a:endParaRPr lang="sl-SI" b="1" dirty="0">
              <a:solidFill>
                <a:srgbClr val="92D050"/>
              </a:solidFill>
            </a:endParaRPr>
          </a:p>
        </p:txBody>
      </p:sp>
      <p:sp>
        <p:nvSpPr>
          <p:cNvPr id="4" name="Enakokraki trikotnik 3"/>
          <p:cNvSpPr/>
          <p:nvPr/>
        </p:nvSpPr>
        <p:spPr>
          <a:xfrm>
            <a:off x="4545874" y="2011680"/>
            <a:ext cx="2882537" cy="24732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52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sz="6000" b="1" dirty="0" smtClean="0">
                <a:solidFill>
                  <a:srgbClr val="FF0000"/>
                </a:solidFill>
              </a:rPr>
              <a:t>KROG</a:t>
            </a:r>
            <a:endParaRPr lang="sl-SI" sz="6000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sz="40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sz="4000" dirty="0" smtClean="0">
                <a:solidFill>
                  <a:srgbClr val="92D050"/>
                </a:solidFill>
              </a:rPr>
              <a:t>0 STRANIC</a:t>
            </a:r>
          </a:p>
          <a:p>
            <a:pPr marL="0" indent="0">
              <a:buNone/>
            </a:pPr>
            <a:endParaRPr lang="sl-SI" sz="40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sz="4000" dirty="0" smtClean="0">
                <a:solidFill>
                  <a:srgbClr val="92D050"/>
                </a:solidFill>
              </a:rPr>
              <a:t>0 OGLIŠČ                  </a:t>
            </a:r>
            <a:endParaRPr lang="sl-SI" sz="4000" dirty="0">
              <a:solidFill>
                <a:srgbClr val="92D050"/>
              </a:solidFill>
            </a:endParaRPr>
          </a:p>
        </p:txBody>
      </p:sp>
      <p:sp>
        <p:nvSpPr>
          <p:cNvPr id="4" name="Diagram poteka: povezovalnik 3"/>
          <p:cNvSpPr/>
          <p:nvPr/>
        </p:nvSpPr>
        <p:spPr>
          <a:xfrm>
            <a:off x="5216434" y="2490652"/>
            <a:ext cx="2595154" cy="25603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769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sz="6000" dirty="0" smtClean="0">
                <a:solidFill>
                  <a:srgbClr val="FF0000"/>
                </a:solidFill>
              </a:rPr>
              <a:t>KVADRAT</a:t>
            </a:r>
            <a:endParaRPr lang="sl-SI" sz="6000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sz="3200" dirty="0" smtClean="0">
                <a:solidFill>
                  <a:srgbClr val="92D050"/>
                </a:solidFill>
              </a:rPr>
              <a:t>4 STRANICE</a:t>
            </a:r>
          </a:p>
          <a:p>
            <a:pPr marL="0" indent="0">
              <a:buNone/>
            </a:pPr>
            <a:endParaRPr lang="sl-SI" sz="32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sl-SI" sz="3200" dirty="0" smtClean="0">
                <a:solidFill>
                  <a:srgbClr val="92D050"/>
                </a:solidFill>
              </a:rPr>
              <a:t>4 OGLIŠČA                </a:t>
            </a:r>
            <a:endParaRPr lang="sl-SI" sz="3200" dirty="0">
              <a:solidFill>
                <a:srgbClr val="92D05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55771" y="2473234"/>
            <a:ext cx="2656115" cy="2473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626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b="1" dirty="0" smtClean="0">
                <a:solidFill>
                  <a:srgbClr val="92D050"/>
                </a:solidFill>
              </a:rPr>
              <a:t>PONOVI</a:t>
            </a:r>
            <a:endParaRPr lang="sl-SI" b="1" dirty="0">
              <a:solidFill>
                <a:srgbClr val="92D05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sl-SI" dirty="0" smtClean="0"/>
              <a:t>Like zmeraj rišemo z RAVNILOM.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Like lahko rišemo s ŠABLONO.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Krog nima STRANIC in OGLIŠČ.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Ime lika lahko ugotovimo tako, da preštejemo njegove stranice in oglišča.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860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ZAPIS V ZVEZEK: NAPIŠI NASLOV </a:t>
            </a:r>
            <a:r>
              <a:rPr lang="sl-SI" b="1" dirty="0" smtClean="0">
                <a:solidFill>
                  <a:srgbClr val="FF0000"/>
                </a:solidFill>
              </a:rPr>
              <a:t>LIKI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747542"/>
            <a:ext cx="10515600" cy="4351338"/>
          </a:xfrm>
        </p:spPr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ilni petkotnik 3"/>
          <p:cNvSpPr/>
          <p:nvPr/>
        </p:nvSpPr>
        <p:spPr>
          <a:xfrm>
            <a:off x="2577738" y="2638696"/>
            <a:ext cx="2821577" cy="2569029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4537166" y="2481943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OGLIŠČE</a:t>
            </a:r>
            <a:endParaRPr lang="sl-SI" sz="2400" dirty="0">
              <a:solidFill>
                <a:srgbClr val="FF0000"/>
              </a:solidFill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6496594" y="4040777"/>
            <a:ext cx="14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92D050"/>
                </a:solidFill>
              </a:rPr>
              <a:t>STRANICA</a:t>
            </a:r>
            <a:endParaRPr lang="sl-SI" sz="2400" dirty="0">
              <a:solidFill>
                <a:srgbClr val="92D050"/>
              </a:solidFill>
            </a:endParaRPr>
          </a:p>
        </p:txBody>
      </p:sp>
      <p:cxnSp>
        <p:nvCxnSpPr>
          <p:cNvPr id="8" name="Raven puščični povezovalnik 7"/>
          <p:cNvCxnSpPr/>
          <p:nvPr/>
        </p:nvCxnSpPr>
        <p:spPr>
          <a:xfrm flipH="1">
            <a:off x="5159291" y="4362994"/>
            <a:ext cx="1189258" cy="52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>
            <a:endCxn id="4" idx="0"/>
          </p:cNvCxnSpPr>
          <p:nvPr/>
        </p:nvCxnSpPr>
        <p:spPr>
          <a:xfrm flipH="1" flipV="1">
            <a:off x="3988527" y="2638696"/>
            <a:ext cx="435427" cy="74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69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138</Words>
  <Application>Microsoft Office PowerPoint</Application>
  <PresentationFormat>Širokozaslonsko</PresentationFormat>
  <Paragraphs>49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Officeova tema</vt:lpstr>
      <vt:lpstr>LIKI  DZ stran 102, 103</vt:lpstr>
      <vt:lpstr>Preberi, o čem se pogovarjata deček in deklica</vt:lpstr>
      <vt:lpstr>PowerPointova predstavitev</vt:lpstr>
      <vt:lpstr>PRAVOKOTNIK</vt:lpstr>
      <vt:lpstr>TRIKOTNIK</vt:lpstr>
      <vt:lpstr>KROG</vt:lpstr>
      <vt:lpstr>KVADRAT</vt:lpstr>
      <vt:lpstr>PONOVI</vt:lpstr>
      <vt:lpstr>ZAPIS V ZVEZEK: NAPIŠI NASLOV LIKI</vt:lpstr>
      <vt:lpstr>PowerPointova predstavitev</vt:lpstr>
    </vt:vector>
  </TitlesOfParts>
  <Company>MIZS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LIKI  DZ stran 102, 103</dc:title>
  <dc:creator>Mačkovci</dc:creator>
  <cp:lastModifiedBy>uporabnik</cp:lastModifiedBy>
  <cp:revision>4</cp:revision>
  <dcterms:created xsi:type="dcterms:W3CDTF">2020-04-14T10:43:55Z</dcterms:created>
  <dcterms:modified xsi:type="dcterms:W3CDTF">2020-04-19T16:36:30Z</dcterms:modified>
</cp:coreProperties>
</file>