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24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0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938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7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54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97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4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3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71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73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27D7-3B30-439F-B59A-6C5E1D7FF334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35A7-EA54-4E12-977E-3D5A2627ED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NADPOMENKE, PODPOMENKE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DZ stran 57</a:t>
            </a:r>
            <a:endParaRPr lang="sl-SI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To so igrače.</a:t>
            </a:r>
            <a:endParaRPr lang="sl-SI" dirty="0">
              <a:solidFill>
                <a:srgbClr val="92D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046" y="1825625"/>
            <a:ext cx="7771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Zapis v zvezek: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NADPOMENKE IN PODPOMENKE</a:t>
            </a:r>
          </a:p>
          <a:p>
            <a:pPr marL="0" indent="0" algn="ctr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NADPOMENKE so besede s širšim pomenom 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PODPOMENKE  so besede z ožjim pomenom </a:t>
            </a:r>
          </a:p>
          <a:p>
            <a:pPr marL="0" indent="0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C000"/>
                </a:solidFill>
              </a:rPr>
              <a:t>PODPOMENKE                                  NADPOMENKE</a:t>
            </a:r>
            <a:endParaRPr lang="sl-SI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00B0F0"/>
                </a:solidFill>
              </a:rPr>
              <a:t>Pomaranča, jabolko, hruška =   SADJE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B0F0"/>
                </a:solidFill>
              </a:rPr>
              <a:t>Krilo, hlače, jopica                  =   OBLAČILA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B0F0"/>
                </a:solidFill>
              </a:rPr>
              <a:t>Mleko, čaj, voda                      =   PIJAČA</a:t>
            </a:r>
            <a:endParaRPr lang="sl-SI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skupna beseda za spodaj narisano?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2091531"/>
            <a:ext cx="9348107" cy="3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dirty="0" smtClean="0">
                <a:solidFill>
                  <a:srgbClr val="92D050"/>
                </a:solidFill>
              </a:rPr>
              <a:t>Skupna beseda za breskev, banano, ananas in lubenico je SADJE. </a:t>
            </a:r>
            <a:endParaRPr lang="sl-SI" sz="7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Katera je skupna beseda za spodaj narisano?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92D050"/>
                </a:solidFill>
              </a:rPr>
              <a:t>To so ŽIVALI.</a:t>
            </a:r>
            <a:endParaRPr lang="sl-SI" b="1" dirty="0">
              <a:solidFill>
                <a:srgbClr val="92D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2110581"/>
            <a:ext cx="103441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                                 VOZILA</a:t>
            </a:r>
            <a:endParaRPr lang="sl-SI" b="1" dirty="0">
              <a:solidFill>
                <a:srgbClr val="92D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2" y="1939131"/>
            <a:ext cx="95154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464" y="1825625"/>
            <a:ext cx="9059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Poišči nadpomenko stvarem na fotografiji?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345" y="1825625"/>
            <a:ext cx="79053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To so OBLAČILA.</a:t>
            </a: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800" dirty="0" smtClean="0">
                <a:solidFill>
                  <a:srgbClr val="FF0000"/>
                </a:solidFill>
              </a:rPr>
              <a:t>Beseda OBLAČILA je  </a:t>
            </a:r>
            <a:r>
              <a:rPr lang="sl-SI" sz="4800" b="1" u="sng" dirty="0" smtClean="0">
                <a:solidFill>
                  <a:srgbClr val="FF0000"/>
                </a:solidFill>
              </a:rPr>
              <a:t>NADPOMENKA </a:t>
            </a:r>
            <a:r>
              <a:rPr lang="sl-SI" sz="4800" dirty="0" smtClean="0">
                <a:solidFill>
                  <a:srgbClr val="FF0000"/>
                </a:solidFill>
              </a:rPr>
              <a:t>oziroma je </a:t>
            </a:r>
            <a:r>
              <a:rPr lang="sl-SI" sz="4800" u="sng" dirty="0" smtClean="0">
                <a:solidFill>
                  <a:srgbClr val="FF0000"/>
                </a:solidFill>
              </a:rPr>
              <a:t>beseda s širšim pomenom</a:t>
            </a:r>
            <a:r>
              <a:rPr lang="sl-SI" sz="4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l-SI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4800" dirty="0" smtClean="0">
                <a:solidFill>
                  <a:srgbClr val="0070C0"/>
                </a:solidFill>
              </a:rPr>
              <a:t>Krilo, hlače, jakna,… so </a:t>
            </a:r>
            <a:r>
              <a:rPr lang="sl-SI" sz="4800" b="1" u="sng" dirty="0" smtClean="0">
                <a:solidFill>
                  <a:srgbClr val="0070C0"/>
                </a:solidFill>
              </a:rPr>
              <a:t>PODPOMENKE</a:t>
            </a:r>
            <a:r>
              <a:rPr lang="sl-SI" sz="4800" dirty="0" smtClean="0">
                <a:solidFill>
                  <a:srgbClr val="0070C0"/>
                </a:solidFill>
              </a:rPr>
              <a:t> oziroma </a:t>
            </a:r>
            <a:r>
              <a:rPr lang="sl-SI" sz="4800" u="sng" dirty="0" smtClean="0">
                <a:solidFill>
                  <a:srgbClr val="0070C0"/>
                </a:solidFill>
              </a:rPr>
              <a:t>besede z ožjim pomenom.</a:t>
            </a:r>
            <a:endParaRPr lang="sl-SI" sz="4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Poišči NADPOMENKO za narisano.</a:t>
            </a:r>
            <a:br>
              <a:rPr lang="sl-SI" b="1" dirty="0" smtClean="0">
                <a:solidFill>
                  <a:srgbClr val="FF0000"/>
                </a:solidFill>
              </a:rPr>
            </a:b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94" y="1825625"/>
            <a:ext cx="66800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123</Words>
  <Application>Microsoft Office PowerPoint</Application>
  <PresentationFormat>Širokozaslonsko</PresentationFormat>
  <Paragraphs>23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NADPOMENKE, PODPOMENKE</vt:lpstr>
      <vt:lpstr>Kaj je skupna beseda za spodaj narisano?</vt:lpstr>
      <vt:lpstr>PowerPointova predstavitev</vt:lpstr>
      <vt:lpstr>Katera je skupna beseda za spodaj narisano? To so ŽIVALI.</vt:lpstr>
      <vt:lpstr>                                 VOZILA</vt:lpstr>
      <vt:lpstr>PowerPointova predstavitev</vt:lpstr>
      <vt:lpstr>Poišči nadpomenko stvarem na fotografiji?</vt:lpstr>
      <vt:lpstr>To so OBLAČILA.</vt:lpstr>
      <vt:lpstr>Poišči NADPOMENKO za narisano. </vt:lpstr>
      <vt:lpstr>To so igrače.</vt:lpstr>
      <vt:lpstr>Zapis v zvezek: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NADPOMENKE, PODPOMENKE</dc:title>
  <dc:creator>Mačkovci</dc:creator>
  <cp:lastModifiedBy>Mačkovci</cp:lastModifiedBy>
  <cp:revision>4</cp:revision>
  <dcterms:created xsi:type="dcterms:W3CDTF">2020-04-23T15:13:58Z</dcterms:created>
  <dcterms:modified xsi:type="dcterms:W3CDTF">2020-04-23T15:36:19Z</dcterms:modified>
</cp:coreProperties>
</file>