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76DC-5D13-4540-94F1-299963F1CD8A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C50A-5D09-4EBE-8FD9-463B0DC21E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49367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76DC-5D13-4540-94F1-299963F1CD8A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C50A-5D09-4EBE-8FD9-463B0DC21E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1305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76DC-5D13-4540-94F1-299963F1CD8A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C50A-5D09-4EBE-8FD9-463B0DC21E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20091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76DC-5D13-4540-94F1-299963F1CD8A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C50A-5D09-4EBE-8FD9-463B0DC21E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9069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76DC-5D13-4540-94F1-299963F1CD8A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C50A-5D09-4EBE-8FD9-463B0DC21E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869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76DC-5D13-4540-94F1-299963F1CD8A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C50A-5D09-4EBE-8FD9-463B0DC21E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4592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76DC-5D13-4540-94F1-299963F1CD8A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C50A-5D09-4EBE-8FD9-463B0DC21E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9565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76DC-5D13-4540-94F1-299963F1CD8A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C50A-5D09-4EBE-8FD9-463B0DC21E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950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76DC-5D13-4540-94F1-299963F1CD8A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C50A-5D09-4EBE-8FD9-463B0DC21E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598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76DC-5D13-4540-94F1-299963F1CD8A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C50A-5D09-4EBE-8FD9-463B0DC21E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159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76DC-5D13-4540-94F1-299963F1CD8A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C50A-5D09-4EBE-8FD9-463B0DC21E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014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076DC-5D13-4540-94F1-299963F1CD8A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BC50A-5D09-4EBE-8FD9-463B0DC21E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3340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sz="8800" b="1" dirty="0" smtClean="0">
                <a:solidFill>
                  <a:srgbClr val="92D050"/>
                </a:solidFill>
              </a:rPr>
              <a:t>SIMETRIJA, SKLADNI LIKI</a:t>
            </a:r>
            <a:endParaRPr lang="sl-SI" sz="8800" b="1" dirty="0">
              <a:solidFill>
                <a:srgbClr val="92D05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3600" dirty="0" smtClean="0">
                <a:solidFill>
                  <a:srgbClr val="00B0F0"/>
                </a:solidFill>
              </a:rPr>
              <a:t>DZ 3. del stran 5, 6, 7</a:t>
            </a:r>
          </a:p>
        </p:txBody>
      </p:sp>
    </p:spTree>
    <p:extLst>
      <p:ext uri="{BB962C8B-B14F-4D97-AF65-F5344CB8AC3E}">
        <p14:creationId xmlns:p14="http://schemas.microsoft.com/office/powerpoint/2010/main" val="4186315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350" y="685800"/>
            <a:ext cx="96393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605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337" y="609600"/>
            <a:ext cx="10601325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782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To je bil rdeč trikotnik.</a:t>
            </a:r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1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Katera dva lika sta med seboj skladna?</a:t>
            </a:r>
            <a:endParaRPr lang="sl-SI" dirty="0">
              <a:solidFill>
                <a:srgbClr val="FF0000"/>
              </a:solidFill>
            </a:endParaRP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7750" y="2329656"/>
            <a:ext cx="9628959" cy="3188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37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752475"/>
            <a:ext cx="960120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268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</Words>
  <Application>Microsoft Office PowerPoint</Application>
  <PresentationFormat>Širokozaslonsko</PresentationFormat>
  <Paragraphs>4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Officeova tema</vt:lpstr>
      <vt:lpstr>SIMETRIJA, SKLADNI LIKI</vt:lpstr>
      <vt:lpstr>PowerPointova predstavitev</vt:lpstr>
      <vt:lpstr>PowerPointova predstavitev</vt:lpstr>
      <vt:lpstr>To je bil rdeč trikotnik.</vt:lpstr>
      <vt:lpstr>Katera dva lika sta med seboj skladna?</vt:lpstr>
      <vt:lpstr>PowerPointova predstavitev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SIMETRIJA, SKLADNI LIKI</dc:title>
  <dc:creator>Mačkovci</dc:creator>
  <cp:lastModifiedBy>Mačkovci</cp:lastModifiedBy>
  <cp:revision>2</cp:revision>
  <dcterms:created xsi:type="dcterms:W3CDTF">2020-04-24T15:43:20Z</dcterms:created>
  <dcterms:modified xsi:type="dcterms:W3CDTF">2020-04-24T15:49:13Z</dcterms:modified>
</cp:coreProperties>
</file>