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44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8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8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80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9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0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05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17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9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6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23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C608-42D2-4656-A4AF-FF9A2E2DDD1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BB1F-0A6B-48CC-88FB-B913180CC1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7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752475"/>
            <a:ext cx="102584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546440"/>
            <a:ext cx="9210675" cy="3600450"/>
          </a:xfrm>
          <a:prstGeom prst="rect">
            <a:avLst/>
          </a:prstGeom>
        </p:spPr>
      </p:pic>
      <p:pic>
        <p:nvPicPr>
          <p:cNvPr id="1026" name="Picture 2" descr="Big Numbers to 100 |Learn To Count 0 to 100 with Crayola Marker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0" y="4590370"/>
            <a:ext cx="2266586" cy="12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IMS PG entrance November 2011 - 200 questions recalled! « PG Blaz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08" y="5097648"/>
            <a:ext cx="2316481" cy="12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illiant YAO DASH records 600th Dynamic Win as he Smashes Recor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83" y="44389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0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152" y="989602"/>
            <a:ext cx="8372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5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257300"/>
            <a:ext cx="9829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3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Če 10 D združimo v eno veliko škatlo, dobimo 1 S. V eni S imamo 100 jajc oziroma 100 E.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48644"/>
            <a:ext cx="10363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Na levi strani je 10 škatel, kar pomeni, da imamo 10 S, ker je v vsaki škatli 100 jajc.</a:t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b="1" dirty="0" smtClean="0">
                <a:solidFill>
                  <a:srgbClr val="FF0000"/>
                </a:solidFill>
              </a:rPr>
              <a:t/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b="1" dirty="0" smtClean="0">
                <a:solidFill>
                  <a:srgbClr val="FF0000"/>
                </a:solidFill>
              </a:rPr>
              <a:t>Če 10 S združimo v eno večjo škatlo, ki je na desni strani, pa dobimo </a:t>
            </a:r>
            <a:r>
              <a:rPr lang="sl-SI" sz="2400" b="1" u="sng" dirty="0" smtClean="0">
                <a:solidFill>
                  <a:srgbClr val="FF0000"/>
                </a:solidFill>
              </a:rPr>
              <a:t>1 TISOČICO - 1 T.</a:t>
            </a:r>
            <a:endParaRPr lang="sl-SI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970" y="1825625"/>
            <a:ext cx="88260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PONOVI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b="1" dirty="0" smtClean="0">
                <a:solidFill>
                  <a:srgbClr val="00B0F0"/>
                </a:solidFill>
              </a:rPr>
              <a:t>                10 E = 1 D</a:t>
            </a:r>
          </a:p>
          <a:p>
            <a:pPr marL="0" indent="0">
              <a:buNone/>
            </a:pPr>
            <a:endParaRPr lang="sl-SI" sz="4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4400" b="1" dirty="0" smtClean="0">
                <a:solidFill>
                  <a:srgbClr val="00B0F0"/>
                </a:solidFill>
              </a:rPr>
              <a:t>                10 D = 1 S</a:t>
            </a:r>
          </a:p>
          <a:p>
            <a:pPr marL="0" indent="0">
              <a:buNone/>
            </a:pPr>
            <a:endParaRPr lang="sl-SI" sz="4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4400" b="1" dirty="0" smtClean="0">
                <a:solidFill>
                  <a:srgbClr val="00B0F0"/>
                </a:solidFill>
              </a:rPr>
              <a:t>                10 S = 1 T ( tisočica)</a:t>
            </a:r>
            <a:endParaRPr lang="sl-SI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ŠTEJ PO 100 do tisoč ( 100, 200, 300,…) in od 1000 nazaj ( 1 000, 900, 800,…)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069" y="1825625"/>
            <a:ext cx="77858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4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Štej STOTICE.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(</a:t>
            </a:r>
            <a:r>
              <a:rPr lang="sl-SI" b="1" dirty="0" smtClean="0">
                <a:solidFill>
                  <a:srgbClr val="FF0000"/>
                </a:solidFill>
              </a:rPr>
              <a:t>10 S je enako 1 T)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351" y="1825625"/>
            <a:ext cx="71352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Vse STOTICE so soda števila.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sz="2000" b="1" dirty="0" smtClean="0">
                <a:solidFill>
                  <a:srgbClr val="00B0F0"/>
                </a:solidFill>
              </a:rPr>
              <a:t>Števila 0, 2, 4, 6, 8 so SODA števila</a:t>
            </a:r>
            <a:br>
              <a:rPr lang="sl-SI" sz="2000" b="1" dirty="0" smtClean="0">
                <a:solidFill>
                  <a:srgbClr val="00B0F0"/>
                </a:solidFill>
              </a:rPr>
            </a:br>
            <a:r>
              <a:rPr lang="sl-SI" sz="2000" b="1" dirty="0" err="1" smtClean="0">
                <a:solidFill>
                  <a:srgbClr val="00B0F0"/>
                </a:solidFill>
              </a:rPr>
              <a:t>Števila</a:t>
            </a:r>
            <a:r>
              <a:rPr lang="sl-SI" sz="2000" b="1" dirty="0" smtClean="0">
                <a:solidFill>
                  <a:srgbClr val="00B0F0"/>
                </a:solidFill>
              </a:rPr>
              <a:t> 1, 3, 5, 7, 9 so LIHA števila.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52" y="1825625"/>
            <a:ext cx="78410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7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Koliko jajc je na sliki?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1862931"/>
            <a:ext cx="100393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</Words>
  <Application>Microsoft Office PowerPoint</Application>
  <PresentationFormat>Širokozaslonsko</PresentationFormat>
  <Paragraphs>12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Če 10 D združimo v eno veliko škatlo, dobimo 1 S. V eni S imamo 100 jajc oziroma 100 E.</vt:lpstr>
      <vt:lpstr>Na levi strani je 10 škatel, kar pomeni, da imamo 10 S, ker je v vsaki škatli 100 jajc.  Če 10 S združimo v eno večjo škatlo, ki je na desni strani, pa dobimo 1 TISOČICO - 1 T.</vt:lpstr>
      <vt:lpstr>PONOVI</vt:lpstr>
      <vt:lpstr>ŠTEJ PO 100 do tisoč ( 100, 200, 300,…) in od 1000 nazaj ( 1 000, 900, 800,…)</vt:lpstr>
      <vt:lpstr>Štej STOTICE. (10 S je enako 1 T)</vt:lpstr>
      <vt:lpstr>Vse STOTICE so soda števila. Števila 0, 2, 4, 6, 8 so SODA števila Števila 1, 3, 5, 7, 9 so LIHA števila.</vt:lpstr>
      <vt:lpstr>Koliko jajc je na sliki?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Mačkovci</dc:creator>
  <cp:lastModifiedBy>Mačkovci</cp:lastModifiedBy>
  <cp:revision>5</cp:revision>
  <dcterms:created xsi:type="dcterms:W3CDTF">2020-05-05T08:19:22Z</dcterms:created>
  <dcterms:modified xsi:type="dcterms:W3CDTF">2020-05-05T08:51:24Z</dcterms:modified>
</cp:coreProperties>
</file>